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E648-9BCA-4F34-8C4F-02E6D1D0375B}" type="datetimeFigureOut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7BE6-2939-4344-96AA-B2895D25D6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333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E648-9BCA-4F34-8C4F-02E6D1D0375B}" type="datetimeFigureOut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7BE6-2939-4344-96AA-B2895D25D6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585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E648-9BCA-4F34-8C4F-02E6D1D0375B}" type="datetimeFigureOut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7BE6-2939-4344-96AA-B2895D25D6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5698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E648-9BCA-4F34-8C4F-02E6D1D0375B}" type="datetimeFigureOut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7BE6-2939-4344-96AA-B2895D25D6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625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E648-9BCA-4F34-8C4F-02E6D1D0375B}" type="datetimeFigureOut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7BE6-2939-4344-96AA-B2895D25D6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760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E648-9BCA-4F34-8C4F-02E6D1D0375B}" type="datetimeFigureOut">
              <a:rPr lang="en-AU" smtClean="0"/>
              <a:t>29/05/2019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7BE6-2939-4344-96AA-B2895D25D6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72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E648-9BCA-4F34-8C4F-02E6D1D0375B}" type="datetimeFigureOut">
              <a:rPr lang="en-AU" smtClean="0"/>
              <a:t>29/05/2019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7BE6-2939-4344-96AA-B2895D25D6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731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E648-9BCA-4F34-8C4F-02E6D1D0375B}" type="datetimeFigureOut">
              <a:rPr lang="en-AU" smtClean="0"/>
              <a:t>29/05/2019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7BE6-2939-4344-96AA-B2895D25D6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159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E648-9BCA-4F34-8C4F-02E6D1D0375B}" type="datetimeFigureOut">
              <a:rPr lang="en-AU" smtClean="0"/>
              <a:t>29/05/2019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7BE6-2939-4344-96AA-B2895D25D6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3322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E648-9BCA-4F34-8C4F-02E6D1D0375B}" type="datetimeFigureOut">
              <a:rPr lang="en-AU" smtClean="0"/>
              <a:t>29/05/2019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7BE6-2939-4344-96AA-B2895D25D6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8794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E648-9BCA-4F34-8C4F-02E6D1D0375B}" type="datetimeFigureOut">
              <a:rPr lang="en-AU" smtClean="0"/>
              <a:t>29/05/2019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7BE6-2939-4344-96AA-B2895D25D6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6643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FE648-9BCA-4F34-8C4F-02E6D1D0375B}" type="datetimeFigureOut">
              <a:rPr lang="en-AU" smtClean="0"/>
              <a:t>29/05/2019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E7BE6-2939-4344-96AA-B2895D25D6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605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1566" y="1118315"/>
            <a:ext cx="2619375" cy="41354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1" y="1122362"/>
            <a:ext cx="3262312" cy="41354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6313" y="1144074"/>
            <a:ext cx="2915253" cy="41137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8681" y="1118315"/>
            <a:ext cx="9144000" cy="2510732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6107" y="3629047"/>
            <a:ext cx="8762597" cy="1642220"/>
          </a:xfrm>
        </p:spPr>
        <p:txBody>
          <a:bodyPr/>
          <a:lstStyle/>
          <a:p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551638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Central Tablelands Landcare Group</dc:creator>
  <cp:lastModifiedBy>Central Tablelands Landcare Group</cp:lastModifiedBy>
  <cp:revision>1</cp:revision>
  <dcterms:created xsi:type="dcterms:W3CDTF">2019-05-29T03:59:02Z</dcterms:created>
  <dcterms:modified xsi:type="dcterms:W3CDTF">2019-05-29T03:59:22Z</dcterms:modified>
</cp:coreProperties>
</file>